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9"/>
    <p:restoredTop sz="97872"/>
  </p:normalViewPr>
  <p:slideViewPr>
    <p:cSldViewPr snapToGrid="0" snapToObjects="1">
      <p:cViewPr varScale="1">
        <p:scale>
          <a:sx n="227" d="100"/>
          <a:sy n="227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73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18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7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31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53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0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2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8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94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26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1170-AD1F-EB42-A2D7-1D1EE4CBA129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F4B-4FAF-9846-9F1C-7EBD3D139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3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owerPoint&#10;&#10;Descripción generada automáticamente con confianza media">
            <a:extLst>
              <a:ext uri="{FF2B5EF4-FFF2-40B4-BE49-F238E27FC236}">
                <a16:creationId xmlns:a16="http://schemas.microsoft.com/office/drawing/2014/main" id="{DF70E001-7012-554E-9839-A1904C668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47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9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72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8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47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233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Creativica Agencia de comunicación</dc:creator>
  <cp:lastModifiedBy>Creativica Agencia de comunicación</cp:lastModifiedBy>
  <cp:revision>2</cp:revision>
  <dcterms:created xsi:type="dcterms:W3CDTF">2021-06-25T07:49:40Z</dcterms:created>
  <dcterms:modified xsi:type="dcterms:W3CDTF">2021-06-25T08:05:28Z</dcterms:modified>
</cp:coreProperties>
</file>